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974E0-6248-A244-963B-C2BDB2E845E0}" type="datetimeFigureOut">
              <a:rPr lang="en-US" smtClean="0"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E7096-4B6D-CF40-8184-7DBCD966D9B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5400" b="1" dirty="0" smtClean="0"/>
              <a:t>18,000 B.C. – 28,000 B.C.</a:t>
            </a:r>
            <a:endParaRPr lang="en-US" sz="5400" b="1" dirty="0"/>
          </a:p>
        </p:txBody>
      </p:sp>
      <p:pic>
        <p:nvPicPr>
          <p:cNvPr id="5" name="Picture 4" descr="The-Earliest-Americans-Sattler-Helen-Roney-97803955499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68" y="1219518"/>
            <a:ext cx="4643966" cy="4179570"/>
          </a:xfrm>
          <a:prstGeom prst="rect">
            <a:avLst/>
          </a:prstGeom>
        </p:spPr>
      </p:pic>
      <p:pic>
        <p:nvPicPr>
          <p:cNvPr id="7" name="Picture 6" descr="Wooly Mammot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133" y="3050307"/>
            <a:ext cx="4518011" cy="35536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0757" y="5708190"/>
            <a:ext cx="4367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EARLIEST AMERICANS</a:t>
            </a:r>
            <a:endParaRPr lang="en-US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6,000 B.C.</a:t>
            </a:r>
            <a:endParaRPr lang="en-US" sz="9600" b="1" dirty="0"/>
          </a:p>
        </p:txBody>
      </p:sp>
      <p:pic>
        <p:nvPicPr>
          <p:cNvPr id="3" name="Picture 2" descr="Native American Farm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267" y="1737868"/>
            <a:ext cx="6756400" cy="42565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5994400"/>
            <a:ext cx="8929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DISCOVERY OF FARMING CHANGED LIFE…       	</a:t>
            </a:r>
            <a:endParaRPr lang="en-US" sz="36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25</Words>
  <Application>Microsoft Macintosh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18,000 B.C. – 28,000 B.C.</vt:lpstr>
      <vt:lpstr>6,000 B.C.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18,000 B.C. – 28,000 B.C.</dc:title>
  <dc:creator>Michael Farrell</dc:creator>
  <cp:lastModifiedBy>Michael Farrell</cp:lastModifiedBy>
  <cp:revision>1</cp:revision>
  <cp:lastPrinted>2012-09-05T17:10:12Z</cp:lastPrinted>
  <dcterms:created xsi:type="dcterms:W3CDTF">2012-09-05T16:44:46Z</dcterms:created>
  <dcterms:modified xsi:type="dcterms:W3CDTF">2012-09-05T17:10:38Z</dcterms:modified>
</cp:coreProperties>
</file>